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2C9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0D9BC-9758-424B-B2C1-0EE20265DE67}" v="374" dt="2022-03-13T08:45:16.395"/>
    <p1510:client id="{20F4E191-E505-4D1A-AC3A-5C67219DF59F}" v="703" dt="2022-03-13T10:09:23.272"/>
    <p1510:client id="{31D4234A-8718-4A52-B91F-FC71E5EBB0F4}" v="47" dt="2022-03-13T08:15:24.154"/>
    <p1510:client id="{5074B28E-796A-4B39-ABAC-E75E386ED105}" v="3" dt="2022-03-13T08:17:26.786"/>
    <p1510:client id="{80969E8F-A352-48D7-98E2-6286F720088C}" v="3" dt="2022-03-13T08:15:56.055"/>
    <p1510:client id="{9501D85A-C861-4B4A-8B7C-6285B17E0355}" v="8" dt="2022-03-13T10:29:06.193"/>
    <p1510:client id="{96C5D9F3-FDFA-46C4-8AF4-43333E8FD048}" v="5" dt="2022-03-13T07:42:15.065"/>
    <p1510:client id="{F488BA63-AA11-4982-A9F4-1F84D9D3A563}" v="5" dt="2022-03-13T10:24:19.643"/>
    <p1510:client id="{FE7947E2-7572-4504-9206-A58523234E55}" v="20" dt="2022-03-13T08:16:52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Hund, drinnen, starrend enthält.&#10;&#10;Automatisch generierte Beschreibung">
            <a:extLst>
              <a:ext uri="{FF2B5EF4-FFF2-40B4-BE49-F238E27FC236}">
                <a16:creationId xmlns:a16="http://schemas.microsoft.com/office/drawing/2014/main" id="{CCD6FE94-180B-45F5-B345-8B82638A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0"/>
            <a:ext cx="808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D80F9AE-2CDB-47DF-B86F-0E4A030B1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6950" cy="6858000"/>
          </a:xfrm>
          <a:prstGeom prst="rect">
            <a:avLst/>
          </a:prstGeom>
        </p:spPr>
      </p:pic>
      <p:pic>
        <p:nvPicPr>
          <p:cNvPr id="21" name="Grafik 20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28D22FC3-677C-410A-B1B6-B550FB35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22" y="563450"/>
            <a:ext cx="2710305" cy="573109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925D49-AA95-4A9D-8E21-4E2DD9E6CA9F}"/>
              </a:ext>
            </a:extLst>
          </p:cNvPr>
          <p:cNvSpPr txBox="1"/>
          <p:nvPr/>
        </p:nvSpPr>
        <p:spPr>
          <a:xfrm>
            <a:off x="3047464" y="324433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FFDF3D-F9EB-4ABD-B018-8DFCB1CFA306}"/>
              </a:ext>
            </a:extLst>
          </p:cNvPr>
          <p:cNvSpPr txBox="1"/>
          <p:nvPr/>
        </p:nvSpPr>
        <p:spPr>
          <a:xfrm>
            <a:off x="3047464" y="324433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/>
          </a:p>
        </p:txBody>
      </p:sp>
      <p:pic>
        <p:nvPicPr>
          <p:cNvPr id="17" name="Grafik 16" descr="Ein Bild, das Text, Geschirr, ClipArt, Teller enthält.&#10;&#10;Automatisch generierte Beschreibung">
            <a:extLst>
              <a:ext uri="{FF2B5EF4-FFF2-40B4-BE49-F238E27FC236}">
                <a16:creationId xmlns:a16="http://schemas.microsoft.com/office/drawing/2014/main" id="{C5E2A667-F50E-490E-A858-0E875CC71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8" y="205425"/>
            <a:ext cx="1370365" cy="671747"/>
          </a:xfrm>
          <a:prstGeom prst="rect">
            <a:avLst/>
          </a:prstGeom>
        </p:spPr>
      </p:pic>
      <p:pic>
        <p:nvPicPr>
          <p:cNvPr id="19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9427B08-18D1-4ED0-9DEE-EB6873B94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06" y="1955556"/>
            <a:ext cx="5647033" cy="3118511"/>
          </a:xfrm>
          <a:prstGeom prst="rect">
            <a:avLst/>
          </a:prstGeom>
        </p:spPr>
      </p:pic>
      <p:pic>
        <p:nvPicPr>
          <p:cNvPr id="1030" name="Picture 6" descr="[animate output image]">
            <a:extLst>
              <a:ext uri="{FF2B5EF4-FFF2-40B4-BE49-F238E27FC236}">
                <a16:creationId xmlns:a16="http://schemas.microsoft.com/office/drawing/2014/main" id="{00EBE8B8-30A6-4DA8-A312-11D2BA2D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6" y="877172"/>
            <a:ext cx="2372941" cy="51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1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B5556D3-F88C-4FB0-8F1B-C6526DFE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C6E61CB-BEF6-4703-B926-B55C717BE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14839" r="-1" b="20098"/>
          <a:stretch/>
        </p:blipFill>
        <p:spPr bwMode="auto">
          <a:xfrm>
            <a:off x="8332630" y="2157211"/>
            <a:ext cx="1246865" cy="127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Transport enthält.&#10;&#10;Automatisch generierte Beschreibung">
            <a:extLst>
              <a:ext uri="{FF2B5EF4-FFF2-40B4-BE49-F238E27FC236}">
                <a16:creationId xmlns:a16="http://schemas.microsoft.com/office/drawing/2014/main" id="{8851A64F-C0C8-4BA2-9845-58EDBECB1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655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595F17-15CE-4313-A583-DD1CF2E42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1" y="4586362"/>
            <a:ext cx="1811686" cy="2907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265059-CF9A-4BFD-8563-09711A01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80" y="2066641"/>
            <a:ext cx="1580594" cy="2266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F7134A-7CF5-4A65-931A-54C1B651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1" y="2564874"/>
            <a:ext cx="4787719" cy="2805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F5CBD0-9C54-4942-8FA4-E1A334746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1" y="3337062"/>
            <a:ext cx="1430328" cy="291243"/>
          </a:xfrm>
          <a:prstGeom prst="rect">
            <a:avLst/>
          </a:prstGeom>
        </p:spPr>
      </p:pic>
      <p:pic>
        <p:nvPicPr>
          <p:cNvPr id="15" name="Grafik 14" descr="Ein Bild, das Text, Geschirr, Teller, Tasse enthält.&#10;&#10;Automatisch generierte Beschreibung">
            <a:extLst>
              <a:ext uri="{FF2B5EF4-FFF2-40B4-BE49-F238E27FC236}">
                <a16:creationId xmlns:a16="http://schemas.microsoft.com/office/drawing/2014/main" id="{E9CB95D9-1310-4214-BD59-AEC802C59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67" y="861446"/>
            <a:ext cx="2887585" cy="42070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8C0B9A8-4FD4-4DD4-A073-2786378B4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64" y="3832991"/>
            <a:ext cx="3772140" cy="26168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81F6EBE-C5E4-4554-BDF5-D367A20E13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21" y="5081459"/>
            <a:ext cx="2555059" cy="288778"/>
          </a:xfrm>
          <a:prstGeom prst="rect">
            <a:avLst/>
          </a:prstGeom>
        </p:spPr>
      </p:pic>
      <p:pic>
        <p:nvPicPr>
          <p:cNvPr id="22" name="Grafik 21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B6648AB6-B0BA-467B-A5AC-627AA2DB5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9" y="3244090"/>
            <a:ext cx="470050" cy="470050"/>
          </a:xfrm>
          <a:prstGeom prst="rect">
            <a:avLst/>
          </a:prstGeom>
        </p:spPr>
      </p:pic>
      <p:pic>
        <p:nvPicPr>
          <p:cNvPr id="24" name="Grafik 23" descr="Ein Bild, das Text, Geschirr, ClipArt, Teller enthält.&#10;&#10;Automatisch generierte Beschreibung">
            <a:extLst>
              <a:ext uri="{FF2B5EF4-FFF2-40B4-BE49-F238E27FC236}">
                <a16:creationId xmlns:a16="http://schemas.microsoft.com/office/drawing/2014/main" id="{ED5B4C91-5EBC-4050-8442-86C0BA1FB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8" y="205425"/>
            <a:ext cx="1370365" cy="67174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250081C-3C66-43BE-9D14-31DA9B305B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9" y="2016457"/>
            <a:ext cx="470050" cy="4700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F69DA9A-712E-4020-8053-3CDF50864A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9" y="3244090"/>
            <a:ext cx="470050" cy="47005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4085C5A-5314-4D00-AA50-5D56BAAF6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9" y="4471723"/>
            <a:ext cx="470050" cy="4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2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F279C90-7F95-4F66-B44B-5842B6C5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11" y="1666827"/>
            <a:ext cx="9608857" cy="15982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18B55E-F591-4DCA-A481-A8560BF1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2" y="4256615"/>
            <a:ext cx="1953614" cy="377912"/>
          </a:xfrm>
          <a:prstGeom prst="rect">
            <a:avLst/>
          </a:prstGeom>
        </p:spPr>
      </p:pic>
      <p:pic>
        <p:nvPicPr>
          <p:cNvPr id="23" name="Grafik 22" descr="Ein Bild, das Text, Geschirr, Teller, Tasse enthält.&#10;&#10;Automatisch generierte Beschreibung">
            <a:extLst>
              <a:ext uri="{FF2B5EF4-FFF2-40B4-BE49-F238E27FC236}">
                <a16:creationId xmlns:a16="http://schemas.microsoft.com/office/drawing/2014/main" id="{EE5F357A-1287-4620-B86F-9BD30E162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3" y="372533"/>
            <a:ext cx="1351515" cy="377912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EF292AE-AA8F-46BD-962A-706A4C009BB1}"/>
              </a:ext>
            </a:extLst>
          </p:cNvPr>
          <p:cNvGrpSpPr/>
          <p:nvPr/>
        </p:nvGrpSpPr>
        <p:grpSpPr>
          <a:xfrm>
            <a:off x="10179139" y="1689269"/>
            <a:ext cx="1240702" cy="1682987"/>
            <a:chOff x="10179139" y="1689269"/>
            <a:chExt cx="1240702" cy="168298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73F340F-3ACF-4B3B-88C9-040CDB9F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9139" y="3108688"/>
              <a:ext cx="1240702" cy="263568"/>
            </a:xfrm>
            <a:prstGeom prst="rect">
              <a:avLst/>
            </a:prstGeom>
          </p:spPr>
        </p:pic>
        <p:pic>
          <p:nvPicPr>
            <p:cNvPr id="25" name="Grafik 24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55960DF5-8451-414D-87A3-C541DBE9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509" y="1689269"/>
              <a:ext cx="695961" cy="815089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15F165-11D8-4242-B134-CDDF8940CD2C}"/>
              </a:ext>
            </a:extLst>
          </p:cNvPr>
          <p:cNvGrpSpPr/>
          <p:nvPr/>
        </p:nvGrpSpPr>
        <p:grpSpPr>
          <a:xfrm>
            <a:off x="7317636" y="1651358"/>
            <a:ext cx="1265532" cy="2130880"/>
            <a:chOff x="7317636" y="1651358"/>
            <a:chExt cx="1265532" cy="213088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93AE1C9-C774-4F83-B7CE-73D56D01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636" y="3572375"/>
              <a:ext cx="1265532" cy="209863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3E899C5-EF90-4935-83DB-68059602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270" y="1651358"/>
              <a:ext cx="853328" cy="1068289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797056A-DA99-49A3-9D1A-DAE5C4D99F51}"/>
              </a:ext>
            </a:extLst>
          </p:cNvPr>
          <p:cNvGrpSpPr/>
          <p:nvPr/>
        </p:nvGrpSpPr>
        <p:grpSpPr>
          <a:xfrm>
            <a:off x="779505" y="973654"/>
            <a:ext cx="1862095" cy="2104352"/>
            <a:chOff x="779505" y="973654"/>
            <a:chExt cx="1862095" cy="210435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AB6F61D-8058-4479-9863-A96041AFE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05" y="2816547"/>
              <a:ext cx="1862095" cy="261459"/>
            </a:xfrm>
            <a:prstGeom prst="rect">
              <a:avLst/>
            </a:prstGeom>
          </p:spPr>
        </p:pic>
        <p:pic>
          <p:nvPicPr>
            <p:cNvPr id="31" name="Grafik 30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11672FB-5C37-440C-8F48-36F751643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7" b="7387"/>
            <a:stretch/>
          </p:blipFill>
          <p:spPr>
            <a:xfrm>
              <a:off x="1109493" y="973654"/>
              <a:ext cx="895914" cy="1190426"/>
            </a:xfrm>
            <a:prstGeom prst="rect">
              <a:avLst/>
            </a:prstGeom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186047A-57DA-418E-99DD-2C95FCE4FAC1}"/>
              </a:ext>
            </a:extLst>
          </p:cNvPr>
          <p:cNvGrpSpPr/>
          <p:nvPr/>
        </p:nvGrpSpPr>
        <p:grpSpPr>
          <a:xfrm>
            <a:off x="3085032" y="1157585"/>
            <a:ext cx="1429818" cy="2308741"/>
            <a:chOff x="3085032" y="1157585"/>
            <a:chExt cx="1429818" cy="2308741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27243C0-51D0-488E-BD9B-7A64B7C8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032" y="3208077"/>
              <a:ext cx="1429818" cy="258249"/>
            </a:xfrm>
            <a:prstGeom prst="rect">
              <a:avLst/>
            </a:prstGeom>
          </p:spPr>
        </p:pic>
        <p:pic>
          <p:nvPicPr>
            <p:cNvPr id="33" name="Grafik 32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3797364F-702E-4034-B271-73347474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405" y="1157585"/>
              <a:ext cx="708811" cy="1378605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3BC612-441A-4E48-89C8-827EB28758B7}"/>
              </a:ext>
            </a:extLst>
          </p:cNvPr>
          <p:cNvGrpSpPr/>
          <p:nvPr/>
        </p:nvGrpSpPr>
        <p:grpSpPr>
          <a:xfrm>
            <a:off x="5328074" y="192385"/>
            <a:ext cx="1328758" cy="2273588"/>
            <a:chOff x="5328074" y="192385"/>
            <a:chExt cx="1328758" cy="2273588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5C7373C-9A2B-427F-80F3-EC2FF1CE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074" y="2259138"/>
              <a:ext cx="1328758" cy="206835"/>
            </a:xfrm>
            <a:prstGeom prst="rect">
              <a:avLst/>
            </a:prstGeom>
          </p:spPr>
        </p:pic>
        <p:pic>
          <p:nvPicPr>
            <p:cNvPr id="34" name="Grafik 33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2D983706-F2AB-444D-A01D-12602808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5049" y="192385"/>
              <a:ext cx="708811" cy="1378605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41C363C-A50E-4A21-8325-5EB9BCD5ADFB}"/>
              </a:ext>
            </a:extLst>
          </p:cNvPr>
          <p:cNvGrpSpPr/>
          <p:nvPr/>
        </p:nvGrpSpPr>
        <p:grpSpPr>
          <a:xfrm>
            <a:off x="10092000" y="4185856"/>
            <a:ext cx="1362653" cy="1909419"/>
            <a:chOff x="10028015" y="4249841"/>
            <a:chExt cx="1362653" cy="1909419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189EE8A-D079-4125-9D59-15CC2E7F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015" y="5863590"/>
              <a:ext cx="1362653" cy="295670"/>
            </a:xfrm>
            <a:prstGeom prst="rect">
              <a:avLst/>
            </a:prstGeom>
          </p:spPr>
        </p:pic>
        <p:pic>
          <p:nvPicPr>
            <p:cNvPr id="22" name="Grafik 21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140A540D-AC45-4B40-9C28-02ED79FF4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2465" y="4249841"/>
              <a:ext cx="1150670" cy="1524637"/>
            </a:xfrm>
            <a:prstGeom prst="rect">
              <a:avLst/>
            </a:prstGeom>
          </p:spPr>
        </p:pic>
      </p:grpSp>
      <p:pic>
        <p:nvPicPr>
          <p:cNvPr id="35" name="Grafik 34" descr="Ein Bild, das Text, Geschirr, ClipArt, Teller enthält.&#10;&#10;Automatisch generierte Beschreibung">
            <a:extLst>
              <a:ext uri="{FF2B5EF4-FFF2-40B4-BE49-F238E27FC236}">
                <a16:creationId xmlns:a16="http://schemas.microsoft.com/office/drawing/2014/main" id="{1B6ED4DD-82C2-4860-A4B2-1DCB2F8C2E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8" y="205425"/>
            <a:ext cx="1370365" cy="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30EE499D-D0EF-43D4-9E8D-DFB1284B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9" y="2158251"/>
            <a:ext cx="5930585" cy="2923885"/>
          </a:xfrm>
          <a:prstGeom prst="rect">
            <a:avLst/>
          </a:prstGeom>
        </p:spPr>
      </p:pic>
      <p:pic>
        <p:nvPicPr>
          <p:cNvPr id="9" name="Grafik 8" descr="Ein Bild, das Text, Geschirr, Tasse enthält.&#10;&#10;Automatisch generierte Beschreibung">
            <a:extLst>
              <a:ext uri="{FF2B5EF4-FFF2-40B4-BE49-F238E27FC236}">
                <a16:creationId xmlns:a16="http://schemas.microsoft.com/office/drawing/2014/main" id="{C78CFED5-4AA9-4A0B-B073-3794FE67D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22" y="5853596"/>
            <a:ext cx="2417089" cy="425053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05FC770-BF48-4153-9A07-1E3D7B3348F5}"/>
              </a:ext>
            </a:extLst>
          </p:cNvPr>
          <p:cNvGrpSpPr/>
          <p:nvPr/>
        </p:nvGrpSpPr>
        <p:grpSpPr>
          <a:xfrm>
            <a:off x="6457945" y="1637625"/>
            <a:ext cx="4674875" cy="3558540"/>
            <a:chOff x="6457945" y="1637625"/>
            <a:chExt cx="4674875" cy="355854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E25A5AB-FB28-4459-A635-AFA5768B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945" y="3190697"/>
              <a:ext cx="476606" cy="47660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4224206-6AD1-462D-A090-391D665D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4280" y="1637625"/>
              <a:ext cx="3558540" cy="3558540"/>
            </a:xfrm>
            <a:prstGeom prst="rect">
              <a:avLst/>
            </a:prstGeom>
          </p:spPr>
        </p:pic>
      </p:grpSp>
      <p:pic>
        <p:nvPicPr>
          <p:cNvPr id="10" name="Grafik 9" descr="Ein Bild, das Text, Geschirr, ClipArt, Teller enthält.&#10;&#10;Automatisch generierte Beschreibung">
            <a:extLst>
              <a:ext uri="{FF2B5EF4-FFF2-40B4-BE49-F238E27FC236}">
                <a16:creationId xmlns:a16="http://schemas.microsoft.com/office/drawing/2014/main" id="{08DBF3F9-437E-4973-B526-FFC4C49B4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8" y="205425"/>
            <a:ext cx="1370365" cy="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und, drinnen, Säugetier, schwarz enthält.&#10;&#10;Automatisch generierte Beschreibung">
            <a:extLst>
              <a:ext uri="{FF2B5EF4-FFF2-40B4-BE49-F238E27FC236}">
                <a16:creationId xmlns:a16="http://schemas.microsoft.com/office/drawing/2014/main" id="{639DBA3E-52E2-48DB-B930-111A6CEA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43" y="1910836"/>
            <a:ext cx="2950939" cy="29509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19072FB-C76D-4A9B-B3F2-2BA9EC1E3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24" y="5248078"/>
            <a:ext cx="4866316" cy="291472"/>
          </a:xfrm>
          <a:prstGeom prst="rect">
            <a:avLst/>
          </a:prstGeom>
        </p:spPr>
      </p:pic>
      <p:pic>
        <p:nvPicPr>
          <p:cNvPr id="6" name="Grafik 5" descr="Ein Bild, das Text, Geschirr, ClipArt, Teller enthält.&#10;&#10;Automatisch generierte Beschreibung">
            <a:extLst>
              <a:ext uri="{FF2B5EF4-FFF2-40B4-BE49-F238E27FC236}">
                <a16:creationId xmlns:a16="http://schemas.microsoft.com/office/drawing/2014/main" id="{C7432157-1727-49B8-A71F-576CCE651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038" y="205425"/>
            <a:ext cx="1370365" cy="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6E615F0533C14981365CC8441206B6" ma:contentTypeVersion="2" ma:contentTypeDescription="Ein neues Dokument erstellen." ma:contentTypeScope="" ma:versionID="28ad52b52c7df231ee71be29d01d9244">
  <xsd:schema xmlns:xsd="http://www.w3.org/2001/XMLSchema" xmlns:xs="http://www.w3.org/2001/XMLSchema" xmlns:p="http://schemas.microsoft.com/office/2006/metadata/properties" xmlns:ns2="fa31a609-9ae3-4f77-86ea-f05d0f3468fa" targetNamespace="http://schemas.microsoft.com/office/2006/metadata/properties" ma:root="true" ma:fieldsID="76f2697cf27aec971cd8c684791c004e" ns2:_="">
    <xsd:import namespace="fa31a609-9ae3-4f77-86ea-f05d0f3468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31a609-9ae3-4f77-86ea-f05d0f3468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BFF43-C27F-421F-8E35-DC3930E690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8C90CD-4E24-4D20-9CB7-497DA5DD9F29}">
  <ds:schemaRefs>
    <ds:schemaRef ds:uri="fa31a609-9ae3-4f77-86ea-f05d0f3468f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1202F8-0ED6-4A1D-9704-C1B8C560FE3E}">
  <ds:schemaRefs>
    <ds:schemaRef ds:uri="fa31a609-9ae3-4f77-86ea-f05d0f3468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Luis</dc:creator>
  <cp:lastModifiedBy>Buemann, Luis Gerhard</cp:lastModifiedBy>
  <cp:revision>2</cp:revision>
  <dcterms:created xsi:type="dcterms:W3CDTF">2022-03-13T07:41:35Z</dcterms:created>
  <dcterms:modified xsi:type="dcterms:W3CDTF">2022-03-13T10:29:06Z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0x0101003B6E615F0533C14981365CC8441206B6</vt:lpwstr>
  </property>
</Properties>
</file>